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70" r:id="rId3"/>
    <p:sldId id="257" r:id="rId4"/>
    <p:sldId id="258" r:id="rId5"/>
    <p:sldId id="260" r:id="rId6"/>
    <p:sldId id="261" r:id="rId7"/>
    <p:sldId id="262" r:id="rId8"/>
    <p:sldId id="263" r:id="rId9"/>
    <p:sldId id="266" r:id="rId10"/>
    <p:sldId id="259" r:id="rId11"/>
    <p:sldId id="264" r:id="rId12"/>
    <p:sldId id="265" r:id="rId13"/>
    <p:sldId id="267" r:id="rId14"/>
    <p:sldId id="268" r:id="rId15"/>
    <p:sldId id="269" r:id="rId1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60" d="100"/>
          <a:sy n="60" d="100"/>
        </p:scale>
        <p:origin x="-702" y="-19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036AE4-9EBF-4B22-A97A-3F6183B0659C}" type="datetimeFigureOut">
              <a:rPr lang="en-US" smtClean="0"/>
              <a:t>12/17/2018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F1D3DC-55AF-4392-BCD7-386EA7E026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7282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F1D3DC-55AF-4392-BCD7-386EA7E0260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7022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19CB2E-6CAE-4216-98D2-5F283B93C269}" type="datetimeFigureOut">
              <a:rPr lang="en-US" smtClean="0"/>
              <a:t>12/17/2018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D59BA-E99D-4FAD-B5F4-B5AC14A96D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1490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19CB2E-6CAE-4216-98D2-5F283B93C269}" type="datetimeFigureOut">
              <a:rPr lang="en-US" smtClean="0"/>
              <a:t>12/17/2018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D59BA-E99D-4FAD-B5F4-B5AC14A96D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0045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19CB2E-6CAE-4216-98D2-5F283B93C269}" type="datetimeFigureOut">
              <a:rPr lang="en-US" smtClean="0"/>
              <a:t>12/17/2018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D59BA-E99D-4FAD-B5F4-B5AC14A96D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2936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19CB2E-6CAE-4216-98D2-5F283B93C269}" type="datetimeFigureOut">
              <a:rPr lang="en-US" smtClean="0"/>
              <a:t>12/17/2018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D59BA-E99D-4FAD-B5F4-B5AC14A96D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9011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19CB2E-6CAE-4216-98D2-5F283B93C269}" type="datetimeFigureOut">
              <a:rPr lang="en-US" smtClean="0"/>
              <a:t>12/17/2018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D59BA-E99D-4FAD-B5F4-B5AC14A96D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5769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19CB2E-6CAE-4216-98D2-5F283B93C269}" type="datetimeFigureOut">
              <a:rPr lang="en-US" smtClean="0"/>
              <a:t>12/17/2018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D59BA-E99D-4FAD-B5F4-B5AC14A96D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0192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19CB2E-6CAE-4216-98D2-5F283B93C269}" type="datetimeFigureOut">
              <a:rPr lang="en-US" smtClean="0"/>
              <a:t>12/17/2018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D59BA-E99D-4FAD-B5F4-B5AC14A96D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8354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19CB2E-6CAE-4216-98D2-5F283B93C269}" type="datetimeFigureOut">
              <a:rPr lang="en-US" smtClean="0"/>
              <a:t>12/17/2018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D59BA-E99D-4FAD-B5F4-B5AC14A96D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6125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19CB2E-6CAE-4216-98D2-5F283B93C269}" type="datetimeFigureOut">
              <a:rPr lang="en-US" smtClean="0"/>
              <a:t>12/17/2018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D59BA-E99D-4FAD-B5F4-B5AC14A96D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1533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19CB2E-6CAE-4216-98D2-5F283B93C269}" type="datetimeFigureOut">
              <a:rPr lang="en-US" smtClean="0"/>
              <a:t>12/17/2018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D59BA-E99D-4FAD-B5F4-B5AC14A96D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9492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19CB2E-6CAE-4216-98D2-5F283B93C269}" type="datetimeFigureOut">
              <a:rPr lang="en-US" smtClean="0"/>
              <a:t>12/17/2018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D59BA-E99D-4FAD-B5F4-B5AC14A96D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6907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19CB2E-6CAE-4216-98D2-5F283B93C269}" type="datetimeFigureOut">
              <a:rPr lang="en-US" smtClean="0"/>
              <a:t>12/17/2018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1D59BA-E99D-4FAD-B5F4-B5AC14A96D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4551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748" y="1347788"/>
            <a:ext cx="9075940" cy="4595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08793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01517" y="1447800"/>
            <a:ext cx="9469317" cy="3402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946861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9" name="Picture 3" descr="C:\Users\Admin\Desktop\New folder\IMG20181217090956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17" t="7357" r="4483" b="12413"/>
          <a:stretch/>
        </p:blipFill>
        <p:spPr bwMode="auto">
          <a:xfrm>
            <a:off x="1340069" y="210208"/>
            <a:ext cx="6934200" cy="6419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6055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42" name="Picture 2" descr="C:\Users\Admin\Desktop\New folder\IMG20181214150654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3" t="32904" r="1143" b="22365"/>
          <a:stretch/>
        </p:blipFill>
        <p:spPr bwMode="auto">
          <a:xfrm>
            <a:off x="250722" y="2256503"/>
            <a:ext cx="8731046" cy="3067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89976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C:\Users\Admin\Desktop\New folder\IMG20181217091239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070" t="21379" r="17930" b="25977"/>
          <a:stretch/>
        </p:blipFill>
        <p:spPr bwMode="auto">
          <a:xfrm>
            <a:off x="2227103" y="533400"/>
            <a:ext cx="5066135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99182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314" name="Picture 2" descr="C:\Users\Admin\Desktop\New folder\IMG20181217091230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326" r="1609" b="22145"/>
          <a:stretch/>
        </p:blipFill>
        <p:spPr bwMode="auto">
          <a:xfrm>
            <a:off x="76200" y="1983828"/>
            <a:ext cx="8996855" cy="2916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27924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04800"/>
            <a:ext cx="8443569" cy="6172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496605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190" y="1485900"/>
            <a:ext cx="8858810" cy="3695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333308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727" t="72330" r="712" b="4733"/>
          <a:stretch/>
        </p:blipFill>
        <p:spPr bwMode="auto">
          <a:xfrm>
            <a:off x="56618" y="2286000"/>
            <a:ext cx="9121541" cy="38279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746332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 descr="C:\Users\Admin\Desktop\New folder\IMG2018121709143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06694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50"/>
          <a:stretch/>
        </p:blipFill>
        <p:spPr bwMode="auto">
          <a:xfrm>
            <a:off x="1976284" y="533400"/>
            <a:ext cx="5825180" cy="55770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93014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 descr="C:\Users\Admin\Desktop\New folder\IMG20181217091548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285750"/>
            <a:ext cx="7543800" cy="5657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45513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 descr="C:\Users\Admin\Desktop\New folder\IMG20181217091302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03"/>
          <a:stretch/>
        </p:blipFill>
        <p:spPr bwMode="auto">
          <a:xfrm>
            <a:off x="2590800" y="304800"/>
            <a:ext cx="4960373" cy="600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58608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4" name="Picture 2" descr="C:\Users\Admin\Desktop\New folder\IMG20181217091208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28600"/>
            <a:ext cx="8686800" cy="651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60497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266" name="Picture 2" descr="C:\Users\Admin\Desktop\New folder\IMG20181217091047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82"/>
          <a:stretch/>
        </p:blipFill>
        <p:spPr bwMode="auto">
          <a:xfrm>
            <a:off x="714703" y="-13138"/>
            <a:ext cx="736249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51168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</TotalTime>
  <Words>1</Words>
  <Application>Microsoft Office PowerPoint</Application>
  <PresentationFormat>On-screen Show (4:3)</PresentationFormat>
  <Paragraphs>1</Paragraphs>
  <Slides>15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Admin</cp:lastModifiedBy>
  <cp:revision>4</cp:revision>
  <dcterms:created xsi:type="dcterms:W3CDTF">2018-12-17T04:34:13Z</dcterms:created>
  <dcterms:modified xsi:type="dcterms:W3CDTF">2018-12-17T05:21:26Z</dcterms:modified>
</cp:coreProperties>
</file>